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7747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Calibri Light" panose="020F0302020204030204" pitchFamily="34" charset="0"/>
      <p:regular r:id="rId11"/>
      <p: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67854"/>
            <a:ext cx="7620000" cy="2697104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68969"/>
            <a:ext cx="7620000" cy="1870398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7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6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12456"/>
            <a:ext cx="2190750" cy="65652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12456"/>
            <a:ext cx="6445250" cy="65652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8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931373"/>
            <a:ext cx="8763000" cy="3222536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184395"/>
            <a:ext cx="8763000" cy="16946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62280"/>
            <a:ext cx="4318000" cy="491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62280"/>
            <a:ext cx="4318000" cy="491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12458"/>
            <a:ext cx="8763000" cy="14973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99092"/>
            <a:ext cx="4298156" cy="93071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829807"/>
            <a:ext cx="4298156" cy="41622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99092"/>
            <a:ext cx="4319323" cy="93071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829807"/>
            <a:ext cx="4319323" cy="41622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8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9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6467"/>
            <a:ext cx="3276864" cy="180763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115426"/>
            <a:ext cx="5143500" cy="5505391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4100"/>
            <a:ext cx="3276864" cy="430568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0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6467"/>
            <a:ext cx="3276864" cy="180763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115426"/>
            <a:ext cx="5143500" cy="5505391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4100"/>
            <a:ext cx="3276864" cy="430568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12458"/>
            <a:ext cx="8763000" cy="1497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62280"/>
            <a:ext cx="8763000" cy="491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180323"/>
            <a:ext cx="2286000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C04B-6D6F-4FB2-8D93-25C6091A682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180323"/>
            <a:ext cx="3429000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180323"/>
            <a:ext cx="2286000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65C-A1EE-4BDA-9342-454042BCD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4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407" y="77705"/>
            <a:ext cx="8206507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Basic Two-Step Equations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1)      				                2)      -5x + 6 = 16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133" y="1763619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048" y="1768177"/>
            <a:ext cx="39399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+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9860" y="1726979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0776" y="1743130"/>
            <a:ext cx="39399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=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5191" y="175468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4995" y="1740564"/>
            <a:ext cx="355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x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000" y="17653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3400" y="17399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3400" y="17399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82743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57" y="378610"/>
            <a:ext cx="8853612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3)      8x - 2 = -18				4)     10x - 1 = 9    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85451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814" y="352060"/>
            <a:ext cx="848548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5)   -6x - 15 = 15				6)     3x + 5 = -10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40115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508" y="352060"/>
            <a:ext cx="865001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7)    -4x + 9 = -3				8)     -2x - 18 = - 2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02902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710" y="307809"/>
            <a:ext cx="7964438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9)    10x + 5 = 5					10)   6x - 6 = 6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34151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Custom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- 36</vt:lpstr>
      <vt:lpstr>Calibri</vt:lpstr>
      <vt:lpstr>Arial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Esposito</dc:creator>
  <cp:lastModifiedBy>Theresa Esposito</cp:lastModifiedBy>
  <cp:revision>1</cp:revision>
  <dcterms:created xsi:type="dcterms:W3CDTF">2016-09-07T11:36:33Z</dcterms:created>
  <dcterms:modified xsi:type="dcterms:W3CDTF">2016-09-07T11:36:35Z</dcterms:modified>
</cp:coreProperties>
</file>