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6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36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AA44C-1A0D-4A0D-9921-44E0C4177F09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193"/>
            <a:ext cx="2971800" cy="4636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7193"/>
            <a:ext cx="2971800" cy="4636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6D234-9CE0-4844-A976-C45A01FA0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05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2E90-46CC-469B-A991-DD265D44C45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960A-0BE2-43A2-A537-D526D116A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1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2E90-46CC-469B-A991-DD265D44C45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960A-0BE2-43A2-A537-D526D116A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63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2E90-46CC-469B-A991-DD265D44C45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960A-0BE2-43A2-A537-D526D116A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3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2E90-46CC-469B-A991-DD265D44C45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960A-0BE2-43A2-A537-D526D116A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6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2E90-46CC-469B-A991-DD265D44C45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960A-0BE2-43A2-A537-D526D116A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44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2E90-46CC-469B-A991-DD265D44C45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960A-0BE2-43A2-A537-D526D116A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76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2E90-46CC-469B-A991-DD265D44C45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960A-0BE2-43A2-A537-D526D116A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54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2E90-46CC-469B-A991-DD265D44C45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960A-0BE2-43A2-A537-D526D116A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80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2E90-46CC-469B-A991-DD265D44C45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960A-0BE2-43A2-A537-D526D116A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2E90-46CC-469B-A991-DD265D44C45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960A-0BE2-43A2-A537-D526D116A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3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2E90-46CC-469B-A991-DD265D44C45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960A-0BE2-43A2-A537-D526D116A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5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72E90-46CC-469B-A991-DD265D44C45D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C960A-0BE2-43A2-A537-D526D116A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21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Exponents!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28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of Powers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72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of a Power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63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of a Product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07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Quotient of Powers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6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of a Quotient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08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as an Exponent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581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63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31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Exponents!</vt:lpstr>
      <vt:lpstr>Product of Powers Property</vt:lpstr>
      <vt:lpstr>Power of a Power Property</vt:lpstr>
      <vt:lpstr>Power of a Product Property</vt:lpstr>
      <vt:lpstr>Quotient of Powers Property</vt:lpstr>
      <vt:lpstr>Power of a Quotient Property</vt:lpstr>
      <vt:lpstr>Zero as an Exponent</vt:lpstr>
      <vt:lpstr>Negative Exponents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Exponents!</dc:title>
  <dc:creator>Theresa Esposito</dc:creator>
  <cp:lastModifiedBy>Theresa Esposito</cp:lastModifiedBy>
  <cp:revision>3</cp:revision>
  <cp:lastPrinted>2016-08-23T15:27:31Z</cp:lastPrinted>
  <dcterms:created xsi:type="dcterms:W3CDTF">2016-08-23T10:45:29Z</dcterms:created>
  <dcterms:modified xsi:type="dcterms:W3CDTF">2016-08-23T15:38:41Z</dcterms:modified>
</cp:coreProperties>
</file>