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70" r:id="rId9"/>
    <p:sldId id="266" r:id="rId10"/>
    <p:sldId id="265" r:id="rId11"/>
    <p:sldId id="258" r:id="rId12"/>
    <p:sldId id="259" r:id="rId13"/>
    <p:sldId id="268" r:id="rId14"/>
    <p:sldId id="267" r:id="rId15"/>
    <p:sldId id="269" r:id="rId16"/>
  </p:sldIdLst>
  <p:sldSz cx="12192000" cy="6858000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3855C-DADD-4A80-A3B5-273D298EFAF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2971800" cy="46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7193"/>
            <a:ext cx="2971800" cy="46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53B86-EA62-4644-A04D-6C8FC4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41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ACD0-3AE9-429D-B0B2-E5AC46C3954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C90-8DAC-42FE-A242-0CA9ED2C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5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ACD0-3AE9-429D-B0B2-E5AC46C3954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C90-8DAC-42FE-A242-0CA9ED2C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ACD0-3AE9-429D-B0B2-E5AC46C3954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C90-8DAC-42FE-A242-0CA9ED2C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0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ACD0-3AE9-429D-B0B2-E5AC46C3954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C90-8DAC-42FE-A242-0CA9ED2C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4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ACD0-3AE9-429D-B0B2-E5AC46C3954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C90-8DAC-42FE-A242-0CA9ED2C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0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ACD0-3AE9-429D-B0B2-E5AC46C3954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C90-8DAC-42FE-A242-0CA9ED2C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4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ACD0-3AE9-429D-B0B2-E5AC46C3954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C90-8DAC-42FE-A242-0CA9ED2C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1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ACD0-3AE9-429D-B0B2-E5AC46C3954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C90-8DAC-42FE-A242-0CA9ED2C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9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ACD0-3AE9-429D-B0B2-E5AC46C3954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C90-8DAC-42FE-A242-0CA9ED2C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8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ACD0-3AE9-429D-B0B2-E5AC46C3954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C90-8DAC-42FE-A242-0CA9ED2C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8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ACD0-3AE9-429D-B0B2-E5AC46C3954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C90-8DAC-42FE-A242-0CA9ED2C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8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FACD0-3AE9-429D-B0B2-E5AC46C3954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EC90-8DAC-42FE-A242-0CA9ED2C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8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Equations Using Symbols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a number is taken away from 57, what remains exceeds 2/3 of 57 by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want to express the following statement using symbolic language:</a:t>
            </a:r>
          </a:p>
          <a:p>
            <a:pPr marL="0" indent="0">
              <a:buNone/>
            </a:pPr>
            <a:r>
              <a:rPr lang="en-US" i="1" dirty="0" smtClean="0"/>
              <a:t>a whole number has the property has the property that when half the number is added to 15, we get the number itself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4904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want to express the following statement using symbolic language:</a:t>
            </a:r>
          </a:p>
          <a:p>
            <a:pPr marL="0" indent="0">
              <a:buNone/>
            </a:pPr>
            <a:r>
              <a:rPr lang="en-US" i="1" dirty="0" smtClean="0"/>
              <a:t>A whole number has the property that when the square of half the number is subtracted from </a:t>
            </a:r>
            <a:r>
              <a:rPr lang="en-US" i="1" smtClean="0"/>
              <a:t>five times </a:t>
            </a:r>
            <a:r>
              <a:rPr lang="en-US" i="1" dirty="0" smtClean="0"/>
              <a:t>the number, we get the number itself.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858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“consecutive integers”?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6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sum of three consecutive integers is 372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8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sum of three consecutive odd integers is 93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are the two boxes related?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are they different?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representation is your preference? Why?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720" y="1247775"/>
            <a:ext cx="9625111" cy="159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3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want to express the following statement using symbolic language: </a:t>
            </a:r>
          </a:p>
          <a:p>
            <a:pPr marL="0" indent="0">
              <a:buNone/>
            </a:pPr>
            <a:r>
              <a:rPr lang="en-US" i="1" dirty="0" smtClean="0"/>
              <a:t>Paulo has a certain amount of money. If he spends $6.00, then he has ¼ of his original amount left.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How do we show Paulo’s spending $6.00 using symbols?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want to express the following statement using symbolic language: </a:t>
            </a:r>
          </a:p>
          <a:p>
            <a:pPr marL="0" indent="0">
              <a:buNone/>
            </a:pPr>
            <a:r>
              <a:rPr lang="en-US" i="1" dirty="0" smtClean="0"/>
              <a:t>Paulo has a certain amount of money. If he spends $6.00, then he has ¼ of his original amount left.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What is the first thing that must be done before we express this situation using symbols?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want to express the following statement using symbolic language: </a:t>
            </a:r>
          </a:p>
          <a:p>
            <a:pPr marL="0" indent="0">
              <a:buNone/>
            </a:pPr>
            <a:r>
              <a:rPr lang="en-US" i="1" dirty="0" smtClean="0"/>
              <a:t>Paulo has a certain amount of money. If he spends $6.00, then he has ¼ of his original amount left.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How do we express, “He has ¼ the original amount?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0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want to express the following statement using symbolic language: </a:t>
            </a:r>
          </a:p>
          <a:p>
            <a:pPr marL="0" indent="0">
              <a:buNone/>
            </a:pPr>
            <a:r>
              <a:rPr lang="en-US" i="1" dirty="0" smtClean="0"/>
              <a:t>Paulo has a certain amount of money. If he spends $6.00, then he has ¼ of his original amount left.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Put the parts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1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a number is taken away from 57, what remains is four more than 5 times the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want to express the following in symbolic language: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227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write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number, 10, exceeds another number, 6, by 4.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3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</TotalTime>
  <Words>409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Writing Equations Using Symbols</vt:lpstr>
      <vt:lpstr>Do Now:</vt:lpstr>
      <vt:lpstr>Example 2: </vt:lpstr>
      <vt:lpstr>Example 2: </vt:lpstr>
      <vt:lpstr>Example 2: </vt:lpstr>
      <vt:lpstr>Example 2: </vt:lpstr>
      <vt:lpstr>Example 3:</vt:lpstr>
      <vt:lpstr>DO NOW:</vt:lpstr>
      <vt:lpstr>How can we write this…</vt:lpstr>
      <vt:lpstr>Example 3:</vt:lpstr>
      <vt:lpstr>Example 1:</vt:lpstr>
      <vt:lpstr>Example 1:</vt:lpstr>
      <vt:lpstr>What are “consecutive integers”?</vt:lpstr>
      <vt:lpstr>Example 4:</vt:lpstr>
      <vt:lpstr>Example 5: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Equations Using Symbols</dc:title>
  <dc:creator>Theresa Esposito</dc:creator>
  <cp:lastModifiedBy>Theresa Esposito</cp:lastModifiedBy>
  <cp:revision>6</cp:revision>
  <cp:lastPrinted>2016-08-23T10:37:30Z</cp:lastPrinted>
  <dcterms:created xsi:type="dcterms:W3CDTF">2016-08-22T14:17:42Z</dcterms:created>
  <dcterms:modified xsi:type="dcterms:W3CDTF">2016-08-24T09:32:31Z</dcterms:modified>
</cp:coreProperties>
</file>