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6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4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0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2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6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1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5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9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AA41-1254-42FF-926C-423C47D29B1C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C43F-0848-4D87-B31E-101AABB1D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Equations in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27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-2x + 11 – 5x = 5 – 6x</a:t>
            </a:r>
          </a:p>
          <a:p>
            <a:pPr marL="0" indent="0">
              <a:buNone/>
            </a:pPr>
            <a:r>
              <a:rPr lang="en-US" dirty="0" smtClean="0"/>
              <a:t>Is 6 a solution to the equation?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agree with the work in this picture? If yes, why? If no, why?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5" t="20191" r="-1817" b="13822"/>
          <a:stretch/>
        </p:blipFill>
        <p:spPr>
          <a:xfrm>
            <a:off x="4082603" y="2588652"/>
            <a:ext cx="3554569" cy="4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6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define…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“linear equation in x”</a:t>
            </a:r>
            <a:endParaRPr lang="en-US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Here are some examples of linear equations in x. Take a few minutes to come up with your definition of the phrase.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248" y="4202872"/>
            <a:ext cx="8180096" cy="136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8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linear equation in x….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a statement about _____________.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also an invitation to find all of the numbers of 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0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4 + 15x = 49</a:t>
            </a:r>
          </a:p>
          <a:p>
            <a:pPr marL="0" indent="0">
              <a:buNone/>
            </a:pPr>
            <a:r>
              <a:rPr lang="en-US" dirty="0" smtClean="0"/>
              <a:t>Is there a number, x, that makes this true? Suppose x =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6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4 + 15x = 49</a:t>
            </a:r>
          </a:p>
          <a:p>
            <a:pPr marL="0" indent="0">
              <a:buNone/>
            </a:pPr>
            <a:r>
              <a:rPr lang="en-US" dirty="0" smtClean="0"/>
              <a:t>Is the number 3 a solution to the equation?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4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8x – 19 = -4 – 7x</a:t>
            </a:r>
          </a:p>
          <a:p>
            <a:pPr marL="0" indent="0">
              <a:buNone/>
            </a:pPr>
            <a:r>
              <a:rPr lang="en-US" dirty="0" smtClean="0"/>
              <a:t>Is 5 a solution to the equation?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1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8x – 19 = -4 – 7x</a:t>
            </a:r>
          </a:p>
          <a:p>
            <a:pPr marL="0" indent="0">
              <a:buNone/>
            </a:pPr>
            <a:r>
              <a:rPr lang="en-US" dirty="0" smtClean="0"/>
              <a:t>Is 1 a solution to the equation?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0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dirty="0" smtClean="0"/>
                  <a:t>3(x + 9) = 4x – 7 + 7x</a:t>
                </a:r>
              </a:p>
              <a:p>
                <a:pPr marL="0" indent="0">
                  <a:buNone/>
                </a:pP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a solution to the equation?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35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202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Linear Equations in x</vt:lpstr>
      <vt:lpstr>DO NOW:</vt:lpstr>
      <vt:lpstr>We need to define…</vt:lpstr>
      <vt:lpstr>A linear equation in x….</vt:lpstr>
      <vt:lpstr>Example 1: </vt:lpstr>
      <vt:lpstr>Example 1: </vt:lpstr>
      <vt:lpstr>Example 2: </vt:lpstr>
      <vt:lpstr>Example 2: </vt:lpstr>
      <vt:lpstr>Example 3: </vt:lpstr>
      <vt:lpstr>Example 4: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 in x</dc:title>
  <dc:creator>Theresa Esposito</dc:creator>
  <cp:lastModifiedBy>Theresa Esposito</cp:lastModifiedBy>
  <cp:revision>2</cp:revision>
  <dcterms:created xsi:type="dcterms:W3CDTF">2016-08-24T09:51:30Z</dcterms:created>
  <dcterms:modified xsi:type="dcterms:W3CDTF">2016-08-24T10:04:44Z</dcterms:modified>
</cp:coreProperties>
</file>