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</p:sldIdLst>
  <p:sldSz cx="12192000" cy="6858000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313" y="0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F8BE8-380F-46C4-AA51-76376414E66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7049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313" y="8777049"/>
            <a:ext cx="2971121" cy="46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D9D6A-4F53-4D8D-AF0E-7CA07BF50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9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6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1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9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9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8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9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9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1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6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6AB6-6EC4-4CCD-9D36-EEB7F1F47E3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BDFC-EF71-4268-B178-402788A2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6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a Linear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can I solve this equation?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+13+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13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solve an equation…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Means to find all of the numbers of 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solution to:      4x + 1 = 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solution to:    3(4x – 9) + 1 = 15x + 2 + 7x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 + 1 = 7 - 2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Equality: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If A = B then….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If A = B then….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If A = B then….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If A = B then….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the linear equation    2x – 3 = 4x    for the number 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the linear equation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−21=15</m:t>
                    </m:r>
                  </m:oMath>
                </a14:m>
                <a:r>
                  <a:rPr lang="en-US" dirty="0" smtClean="0"/>
                  <a:t>  for the number x.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9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can I solve this equation?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the linear equation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−21=15</m:t>
                    </m:r>
                  </m:oMath>
                </a14:m>
                <a:r>
                  <a:rPr lang="en-US" dirty="0" smtClean="0"/>
                  <a:t>  for the number x.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87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other properties we can use?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8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+13+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=1−9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954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137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Solving a Linear Equation</vt:lpstr>
      <vt:lpstr>To solve an equation…</vt:lpstr>
      <vt:lpstr>4 + 1 = 7 - 2</vt:lpstr>
      <vt:lpstr>Properties of Equality:</vt:lpstr>
      <vt:lpstr>Example 1:</vt:lpstr>
      <vt:lpstr>Example 2: </vt:lpstr>
      <vt:lpstr>How else can I solve this equation?</vt:lpstr>
      <vt:lpstr>Are there other properties we can use? </vt:lpstr>
      <vt:lpstr>Example 3: </vt:lpstr>
      <vt:lpstr>How else can I solve this equation?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 Linear Equation</dc:title>
  <dc:creator>Theresa Esposito</dc:creator>
  <cp:lastModifiedBy>Theresa Esposito</cp:lastModifiedBy>
  <cp:revision>3</cp:revision>
  <cp:lastPrinted>2016-08-25T10:29:34Z</cp:lastPrinted>
  <dcterms:created xsi:type="dcterms:W3CDTF">2016-08-25T10:25:41Z</dcterms:created>
  <dcterms:modified xsi:type="dcterms:W3CDTF">2016-08-26T09:56:43Z</dcterms:modified>
</cp:coreProperties>
</file>