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954838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DFB4F-0BF4-4B2B-BECC-72C6B047F0F7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78E8-4163-4EB2-891A-400F6823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337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DFB4F-0BF4-4B2B-BECC-72C6B047F0F7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78E8-4163-4EB2-891A-400F6823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94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DFB4F-0BF4-4B2B-BECC-72C6B047F0F7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78E8-4163-4EB2-891A-400F6823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12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DFB4F-0BF4-4B2B-BECC-72C6B047F0F7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78E8-4163-4EB2-891A-400F6823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92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DFB4F-0BF4-4B2B-BECC-72C6B047F0F7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78E8-4163-4EB2-891A-400F6823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1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DFB4F-0BF4-4B2B-BECC-72C6B047F0F7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78E8-4163-4EB2-891A-400F6823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32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DFB4F-0BF4-4B2B-BECC-72C6B047F0F7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78E8-4163-4EB2-891A-400F6823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29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DFB4F-0BF4-4B2B-BECC-72C6B047F0F7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78E8-4163-4EB2-891A-400F6823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852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DFB4F-0BF4-4B2B-BECC-72C6B047F0F7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78E8-4163-4EB2-891A-400F6823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4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DFB4F-0BF4-4B2B-BECC-72C6B047F0F7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78E8-4163-4EB2-891A-400F6823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613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DFB4F-0BF4-4B2B-BECC-72C6B047F0F7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A78E8-4163-4EB2-891A-400F6823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360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DFB4F-0BF4-4B2B-BECC-72C6B047F0F7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A78E8-4163-4EB2-891A-400F6823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357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Classifications of Solutions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56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7x – 3 = 5x + 5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716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7x – 3 = 7x + 5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237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7x – 3 = -3 + 7x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664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Review the Answers…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8328689"/>
              </p:ext>
            </p:extLst>
          </p:nvPr>
        </p:nvGraphicFramePr>
        <p:xfrm>
          <a:off x="457200" y="1600200"/>
          <a:ext cx="8229600" cy="3708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7x</a:t>
                      </a:r>
                      <a:r>
                        <a:rPr lang="en-US" baseline="0" dirty="0" smtClean="0"/>
                        <a:t> – 3 = 5x + 5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7x – 3 = 7x + 5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7x</a:t>
                      </a:r>
                      <a:r>
                        <a:rPr lang="en-US" baseline="0" dirty="0" smtClean="0"/>
                        <a:t> – 3 = -3 + 7x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962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rmAutofit/>
          </a:bodyPr>
          <a:lstStyle/>
          <a:p>
            <a:r>
              <a:rPr lang="en-US" dirty="0" smtClean="0"/>
              <a:t>Solve the equations below. Determine if there are 0, 1 or Infinitely many Solutions.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3486790"/>
              </p:ext>
            </p:extLst>
          </p:nvPr>
        </p:nvGraphicFramePr>
        <p:xfrm>
          <a:off x="457200" y="3352800"/>
          <a:ext cx="8229600" cy="3708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3x +</a:t>
                      </a:r>
                      <a:r>
                        <a:rPr lang="en-US" baseline="0" dirty="0" smtClean="0"/>
                        <a:t> 4 = 8x + 9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6x + 5 =</a:t>
                      </a:r>
                      <a:r>
                        <a:rPr lang="en-US" baseline="0" dirty="0" smtClean="0"/>
                        <a:t> 8 + 6x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10x –</a:t>
                      </a:r>
                      <a:r>
                        <a:rPr lang="en-US" baseline="0" smtClean="0"/>
                        <a:t> 4 = -4 + 10x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4020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Solutions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231425"/>
              </p:ext>
            </p:extLst>
          </p:nvPr>
        </p:nvGraphicFramePr>
        <p:xfrm>
          <a:off x="152400" y="1600200"/>
          <a:ext cx="8534400" cy="2057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44800"/>
                <a:gridCol w="2844800"/>
                <a:gridCol w="2844800"/>
              </a:tblGrid>
              <a:tr h="2057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Infinitely Many Solutions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785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108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Classifications of Solutions</vt:lpstr>
      <vt:lpstr>Example 1:</vt:lpstr>
      <vt:lpstr>Example 2:</vt:lpstr>
      <vt:lpstr>Example 3:</vt:lpstr>
      <vt:lpstr>Let’s Review the Answers…</vt:lpstr>
      <vt:lpstr>Solve the equations below. Determine if there are 0, 1 or Infinitely many Solutions.</vt:lpstr>
      <vt:lpstr>Classification of Solutions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Classifications of Solutions</dc:title>
  <dc:creator>Theresa Esposito</dc:creator>
  <cp:lastModifiedBy>Theresa Esposito</cp:lastModifiedBy>
  <cp:revision>4</cp:revision>
  <cp:lastPrinted>2016-09-08T10:00:43Z</cp:lastPrinted>
  <dcterms:created xsi:type="dcterms:W3CDTF">2016-09-08T02:21:05Z</dcterms:created>
  <dcterms:modified xsi:type="dcterms:W3CDTF">2016-09-08T13:44:40Z</dcterms:modified>
</cp:coreProperties>
</file>