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A7CC6-E8E7-4A9F-87E0-871DE31FEFE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48B46-23DA-491F-B400-EDCDD28A8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4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9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5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223E-D9B3-426C-88FA-58C2F59C123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1661-4286-4ACE-B1A7-BC94DF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3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24 with the following numbers using + - * and ÷    :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8      2      5    6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Equations in Disguise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______________ numbers A, B, C, and D, so that B ____ and </a:t>
                </a:r>
              </a:p>
              <a:p>
                <a:pPr marL="0" indent="0">
                  <a:buNone/>
                </a:pPr>
                <a:r>
                  <a:rPr lang="en-US" dirty="0" smtClean="0"/>
                  <a:t>D ____ the property states the following: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7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9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3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0151" y="599550"/>
            <a:ext cx="5754858" cy="22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65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DO NOW</vt:lpstr>
      <vt:lpstr>Linear Equations in Disguise</vt:lpstr>
      <vt:lpstr>Theorem:</vt:lpstr>
      <vt:lpstr>Example 1: </vt:lpstr>
      <vt:lpstr>Example 2:</vt:lpstr>
      <vt:lpstr>Example 3: </vt:lpstr>
      <vt:lpstr>Example 4: </vt:lpstr>
      <vt:lpstr>Example 5: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in Disguise</dc:title>
  <dc:creator>Theresa Esposito</dc:creator>
  <cp:lastModifiedBy>Theresa Esposito</cp:lastModifiedBy>
  <cp:revision>3</cp:revision>
  <cp:lastPrinted>2016-09-06T10:03:32Z</cp:lastPrinted>
  <dcterms:created xsi:type="dcterms:W3CDTF">2016-09-06T10:02:47Z</dcterms:created>
  <dcterms:modified xsi:type="dcterms:W3CDTF">2016-09-08T10:02:53Z</dcterms:modified>
</cp:coreProperties>
</file>