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1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4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8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1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0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3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6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61F31-A1FC-4B7C-BDC6-3FABAC1D57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9C55-E74E-4ADA-B1E0-EA740EB2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5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Step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Operations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82701"/>
              </p:ext>
            </p:extLst>
          </p:nvPr>
        </p:nvGraphicFramePr>
        <p:xfrm>
          <a:off x="838200" y="1825625"/>
          <a:ext cx="10237632" cy="413729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118816"/>
                <a:gridCol w="5118816"/>
              </a:tblGrid>
              <a:tr h="10343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43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43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43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20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x + 5 = 10				b)          j + 20 = -1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    t + 14 = -3				d)         h + 6 =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7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y – 4 = 10				b)          n – 16 = -4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    k – 20 = 10				d)         v – 9 = -39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4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4x = 16					b)        3x = -18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    -5y = -20				d)         6x =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3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dirty="0" smtClean="0"/>
                  <a:t>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=−7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lphaLcParenR"/>
                </a:pPr>
                <a:endParaRPr lang="en-US" dirty="0" smtClean="0"/>
              </a:p>
              <a:p>
                <a:pPr marL="514350" indent="-514350">
                  <a:buAutoNum type="alphaLcParenR"/>
                </a:pPr>
                <a:endParaRPr lang="en-US" dirty="0"/>
              </a:p>
              <a:p>
                <a:pPr marL="514350" indent="-514350">
                  <a:buAutoNum type="alphaLcParenR"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					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10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One Step Equations</vt:lpstr>
      <vt:lpstr>Inverse Operations</vt:lpstr>
      <vt:lpstr>Examples: </vt:lpstr>
      <vt:lpstr>Examples: </vt:lpstr>
      <vt:lpstr>Example: </vt:lpstr>
      <vt:lpstr>Example: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Step Equations</dc:title>
  <dc:creator>Theresa Esposito</dc:creator>
  <cp:lastModifiedBy>Theresa Esposito</cp:lastModifiedBy>
  <cp:revision>2</cp:revision>
  <dcterms:created xsi:type="dcterms:W3CDTF">2016-09-06T10:37:32Z</dcterms:created>
  <dcterms:modified xsi:type="dcterms:W3CDTF">2016-09-06T10:55:48Z</dcterms:modified>
</cp:coreProperties>
</file>